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620"/>
    <p:restoredTop sz="94660"/>
  </p:normalViewPr>
  <p:slideViewPr>
    <p:cSldViewPr>
      <p:cViewPr>
        <p:scale>
          <a:sx n="96" d="100"/>
          <a:sy n="96" d="100"/>
        </p:scale>
        <p:origin x="-922" y="19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014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1268760"/>
            <a:ext cx="741682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Путешествие по городам </a:t>
            </a:r>
            <a:r>
              <a:rPr lang="ru-RU" sz="72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России </a:t>
            </a:r>
            <a:endParaRPr lang="ru-RU" sz="72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41801" y="500042"/>
            <a:ext cx="575915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Иркутск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" name="Рисунок 2" descr="2иркутс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0430" y="1357298"/>
            <a:ext cx="4500562" cy="1927686"/>
          </a:xfrm>
          <a:prstGeom prst="rect">
            <a:avLst/>
          </a:prstGeom>
        </p:spPr>
      </p:pic>
      <p:pic>
        <p:nvPicPr>
          <p:cNvPr id="4" name="Рисунок 3" descr="герб иркут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76" y="357166"/>
            <a:ext cx="1647825" cy="2047875"/>
          </a:xfrm>
          <a:prstGeom prst="rect">
            <a:avLst/>
          </a:prstGeom>
        </p:spPr>
      </p:pic>
      <p:pic>
        <p:nvPicPr>
          <p:cNvPr id="5" name="Рисунок 4" descr="иркутск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728" y="3357562"/>
            <a:ext cx="7334250" cy="318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764704"/>
            <a:ext cx="3014777" cy="2009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55776" y="488688"/>
            <a:ext cx="575915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ЧЕЛЯБИНСК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32656"/>
            <a:ext cx="2094740" cy="264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1" y="2832855"/>
            <a:ext cx="7632847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637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 smtClean="0">
                <a:solidFill>
                  <a:schemeClr val="accent3"/>
                </a:solidFill>
              </a:rPr>
              <a:t>Россия</a:t>
            </a:r>
            <a:endParaRPr lang="ru-RU" sz="6600" dirty="0">
              <a:solidFill>
                <a:schemeClr val="accent3"/>
              </a:solidFill>
            </a:endParaRPr>
          </a:p>
        </p:txBody>
      </p:sp>
      <p:pic>
        <p:nvPicPr>
          <p:cNvPr id="4" name="Содержимое 3" descr="карта рос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7341" y="1268760"/>
            <a:ext cx="8516659" cy="542926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арзамас собо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00562" y="1285860"/>
            <a:ext cx="4643438" cy="2696188"/>
          </a:xfrm>
        </p:spPr>
      </p:pic>
      <p:sp>
        <p:nvSpPr>
          <p:cNvPr id="4" name="Прямоугольник 3"/>
          <p:cNvSpPr/>
          <p:nvPr/>
        </p:nvSpPr>
        <p:spPr>
          <a:xfrm>
            <a:off x="4143372" y="357166"/>
            <a:ext cx="47149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Арзамас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6" name="Рисунок 5" descr="герб 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285728"/>
            <a:ext cx="3786214" cy="271464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6" y="3786190"/>
            <a:ext cx="600079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12" y="274638"/>
            <a:ext cx="6219076" cy="1143000"/>
          </a:xfrm>
        </p:spPr>
        <p:txBody>
          <a:bodyPr>
            <a:normAutofit fontScale="90000"/>
          </a:bodyPr>
          <a:lstStyle/>
          <a:p>
            <a:r>
              <a:rPr lang="ru-RU" sz="6600" dirty="0" smtClean="0">
                <a:solidFill>
                  <a:schemeClr val="accent1"/>
                </a:solidFill>
              </a:rPr>
              <a:t>Нижний Новгород</a:t>
            </a:r>
            <a:endParaRPr lang="ru-RU" sz="6600" dirty="0">
              <a:solidFill>
                <a:schemeClr val="accent1"/>
              </a:solidFill>
            </a:endParaRPr>
          </a:p>
        </p:txBody>
      </p:sp>
      <p:pic>
        <p:nvPicPr>
          <p:cNvPr id="5" name="Содержимое 4" descr="нновгород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786" y="3714728"/>
            <a:ext cx="5786478" cy="2857544"/>
          </a:xfrm>
        </p:spPr>
      </p:pic>
      <p:pic>
        <p:nvPicPr>
          <p:cNvPr id="6" name="Рисунок 5" descr="ниж кремл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4810" y="1285860"/>
            <a:ext cx="4643470" cy="2823208"/>
          </a:xfrm>
          <a:prstGeom prst="rect">
            <a:avLst/>
          </a:prstGeom>
        </p:spPr>
      </p:pic>
      <p:pic>
        <p:nvPicPr>
          <p:cNvPr id="7" name="Рисунок 6" descr="герб нн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3" y="0"/>
            <a:ext cx="2571768" cy="35193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57422" y="571480"/>
            <a:ext cx="65722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Великий Новгород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4" name="Рисунок 3" descr="герб вел нов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1428736"/>
            <a:ext cx="3467100" cy="3071834"/>
          </a:xfrm>
          <a:prstGeom prst="rect">
            <a:avLst/>
          </a:prstGeom>
        </p:spPr>
      </p:pic>
      <p:pic>
        <p:nvPicPr>
          <p:cNvPr id="5" name="Рисунок 4" descr="вел новгород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4778" y="1500174"/>
            <a:ext cx="4929222" cy="3429024"/>
          </a:xfrm>
          <a:prstGeom prst="rect">
            <a:avLst/>
          </a:prstGeom>
        </p:spPr>
      </p:pic>
      <p:pic>
        <p:nvPicPr>
          <p:cNvPr id="6" name="Рисунок 5" descr="берест гр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9256" y="5072074"/>
            <a:ext cx="3500430" cy="1566860"/>
          </a:xfrm>
          <a:prstGeom prst="rect">
            <a:avLst/>
          </a:prstGeom>
        </p:spPr>
      </p:pic>
      <p:pic>
        <p:nvPicPr>
          <p:cNvPr id="7" name="Рисунок 6" descr="соф собор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5786" y="4357694"/>
            <a:ext cx="4594128" cy="22145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41801" y="428604"/>
            <a:ext cx="630012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Санкт-Петербург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5" name="Рисунок 4" descr="герб сп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1" y="1357298"/>
            <a:ext cx="3714776" cy="2786082"/>
          </a:xfrm>
          <a:prstGeom prst="rect">
            <a:avLst/>
          </a:prstGeom>
        </p:spPr>
      </p:pic>
      <p:pic>
        <p:nvPicPr>
          <p:cNvPr id="6" name="Рисунок 5" descr="с-п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6" y="1500174"/>
            <a:ext cx="4048130" cy="2214578"/>
          </a:xfrm>
          <a:prstGeom prst="rect">
            <a:avLst/>
          </a:prstGeom>
        </p:spPr>
      </p:pic>
      <p:pic>
        <p:nvPicPr>
          <p:cNvPr id="7" name="Рисунок 6" descr="мост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5786" y="4214818"/>
            <a:ext cx="3428992" cy="2428868"/>
          </a:xfrm>
          <a:prstGeom prst="rect">
            <a:avLst/>
          </a:prstGeom>
        </p:spPr>
      </p:pic>
      <p:pic>
        <p:nvPicPr>
          <p:cNvPr id="8" name="Рисунок 7" descr="исак соб сп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6314" y="3929066"/>
            <a:ext cx="3949731" cy="27146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29124" y="285728"/>
            <a:ext cx="435771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Мурманск</a:t>
            </a:r>
            <a:endParaRPr lang="ru-RU" sz="60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pic>
        <p:nvPicPr>
          <p:cNvPr id="3" name="Рисунок 2" descr="герб мурм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928670"/>
            <a:ext cx="3619499" cy="2714624"/>
          </a:xfrm>
          <a:prstGeom prst="rect">
            <a:avLst/>
          </a:prstGeom>
        </p:spPr>
      </p:pic>
      <p:pic>
        <p:nvPicPr>
          <p:cNvPr id="4" name="Рисунок 3" descr="мурманск1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7752" y="1357298"/>
            <a:ext cx="3571900" cy="2714644"/>
          </a:xfrm>
          <a:prstGeom prst="rect">
            <a:avLst/>
          </a:prstGeom>
        </p:spPr>
      </p:pic>
      <p:pic>
        <p:nvPicPr>
          <p:cNvPr id="6" name="Рисунок 5" descr="мурманск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4143380"/>
            <a:ext cx="7715304" cy="24036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7422" y="357166"/>
            <a:ext cx="541526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Ханты-Мансийск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Рисунок 2" descr="х-м герб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357166"/>
            <a:ext cx="1438275" cy="1905000"/>
          </a:xfrm>
          <a:prstGeom prst="rect">
            <a:avLst/>
          </a:prstGeom>
        </p:spPr>
      </p:pic>
      <p:pic>
        <p:nvPicPr>
          <p:cNvPr id="4" name="Рисунок 3" descr="х-м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5984" y="1500174"/>
            <a:ext cx="6858016" cy="3475024"/>
          </a:xfrm>
          <a:prstGeom prst="rect">
            <a:avLst/>
          </a:prstGeom>
        </p:spPr>
      </p:pic>
      <p:pic>
        <p:nvPicPr>
          <p:cNvPr id="5" name="Рисунок 4" descr="худ музей х-м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4143380"/>
            <a:ext cx="4786346" cy="24288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97370" y="357166"/>
            <a:ext cx="59894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Екатеринбург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3" name="Рисунок 2" descr="герб екатинб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428604"/>
            <a:ext cx="2190752" cy="1857388"/>
          </a:xfrm>
          <a:prstGeom prst="rect">
            <a:avLst/>
          </a:prstGeom>
        </p:spPr>
      </p:pic>
      <p:pic>
        <p:nvPicPr>
          <p:cNvPr id="4" name="Рисунок 3" descr="1екат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1934" y="1285860"/>
            <a:ext cx="4148145" cy="2047875"/>
          </a:xfrm>
          <a:prstGeom prst="rect">
            <a:avLst/>
          </a:prstGeom>
        </p:spPr>
      </p:pic>
      <p:pic>
        <p:nvPicPr>
          <p:cNvPr id="5" name="Рисунок 4" descr="екатеринбург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348" y="3429000"/>
            <a:ext cx="7643866" cy="3188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47</TotalTime>
  <Words>16</Words>
  <Application>Microsoft Office PowerPoint</Application>
  <PresentationFormat>Экран (4:3)</PresentationFormat>
  <Paragraphs>11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Солнцестояние</vt:lpstr>
      <vt:lpstr>Презентация PowerPoint</vt:lpstr>
      <vt:lpstr>Россия</vt:lpstr>
      <vt:lpstr>Презентация PowerPoint</vt:lpstr>
      <vt:lpstr>Нижний Новгород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по городам России</dc:title>
  <dc:creator>User</dc:creator>
  <cp:lastModifiedBy>Пользователь Windows</cp:lastModifiedBy>
  <cp:revision>7</cp:revision>
  <dcterms:created xsi:type="dcterms:W3CDTF">2016-10-31T09:29:29Z</dcterms:created>
  <dcterms:modified xsi:type="dcterms:W3CDTF">2026-04-19T08:43:21Z</dcterms:modified>
</cp:coreProperties>
</file>